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2" r:id="rId14"/>
    <p:sldId id="271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3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13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4/19/2022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98C-2E9E-4E3F-82C8-60A2EED58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457200"/>
          </a:xfrm>
        </p:spPr>
        <p:txBody>
          <a:bodyPr/>
          <a:lstStyle>
            <a:lvl1pPr>
              <a:defRPr sz="2400" b="1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Book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5D4F1-CB37-4CE0-983C-8406904B2B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5000" y="1676400"/>
            <a:ext cx="5334000" cy="609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Chapter X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01CB5-9945-4C9B-9918-8CA19A72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2590800"/>
            <a:ext cx="5334000" cy="914400"/>
          </a:xfrm>
        </p:spPr>
        <p:txBody>
          <a:bodyPr/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7A70-7FFF-4919-9745-58612D637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1E8C-669A-4FAF-AC57-930E4708D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C6,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0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C6,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35052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11430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C6,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8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30079"/>
            <a:ext cx="7391400" cy="4572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00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14400" y="4267200"/>
            <a:ext cx="7315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C6,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22138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3319598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C6,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09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17566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895600"/>
            <a:ext cx="7315200" cy="16334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4605202"/>
            <a:ext cx="7391400" cy="141459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C6,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4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_2-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463040"/>
            <a:ext cx="7391400" cy="4495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2743200" y="6248400"/>
            <a:ext cx="3657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800" b="1" i="1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Murach's C++ 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2018,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7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143000"/>
            <a:ext cx="73152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D9C3774-0346-4267-B01B-B6DD528B9FDC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914400" y="3810000"/>
            <a:ext cx="7315200" cy="205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062CE6-0142-4A17-BF14-B9B5257BF8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00400"/>
            <a:ext cx="7315200" cy="5334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23910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2743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3892100"/>
            <a:ext cx="6934200" cy="2049956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1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99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95400" y="2150899"/>
            <a:ext cx="6934200" cy="815635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38200" y="3347534"/>
            <a:ext cx="7391400" cy="14967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4982112"/>
            <a:ext cx="6934200" cy="885288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9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143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89" r:id="rId3"/>
    <p:sldLayoutId id="2147483679" r:id="rId4"/>
    <p:sldLayoutId id="2147483686" r:id="rId5"/>
    <p:sldLayoutId id="2147483691" r:id="rId6"/>
    <p:sldLayoutId id="2147483680" r:id="rId7"/>
    <p:sldLayoutId id="2147483683" r:id="rId8"/>
    <p:sldLayoutId id="2147483681" r:id="rId9"/>
    <p:sldLayoutId id="2147483674" r:id="rId10"/>
    <p:sldLayoutId id="2147483687" r:id="rId11"/>
    <p:sldLayoutId id="2147483690" r:id="rId12"/>
    <p:sldLayoutId id="2147483676" r:id="rId13"/>
    <p:sldLayoutId id="2147483675" r:id="rId14"/>
    <p:sldLayoutId id="2147483684" r:id="rId15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39E6-CBAB-4D34-86FB-7A3994E3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Murach’s</a:t>
            </a:r>
            <a:r>
              <a:rPr lang="en-US" dirty="0"/>
              <a:t> PHP and MySQL (4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B4F3BF-E882-4FDD-BF7D-5A4B763B88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16D83-BE49-4784-8094-3F5B093151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0" y="2590800"/>
            <a:ext cx="6858000" cy="914400"/>
          </a:xfrm>
        </p:spPr>
        <p:txBody>
          <a:bodyPr/>
          <a:lstStyle/>
          <a:p>
            <a:r>
              <a:rPr lang="en-US" dirty="0"/>
              <a:t>How to test and debug a PHP application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957F-70DD-4276-9D6A-A8EA860A9A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2022, Mike Murach &amp; Associates, Inc.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89623-2D1C-4227-9DEF-8261D6E5FD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90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248CBC-5469-492B-951C-6E4CEDD5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 with echo statements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trace the execution of the code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793465-5679-4C46-BE5F-07D14FFCED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calculate the future value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$investment;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echo '$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' .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'&lt;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echo '$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' .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'&lt;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echo '$years: ' . $years . '&lt;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echo 'For loop for calculating future value is starting...&lt;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($i = 1; $i &lt;= $years; $i++)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+=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interest_rate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echo '$i: ' . $i . '&lt;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echo '$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' .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future_value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'&lt;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A8F18-412F-45C9-8467-99C57DCB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29526-30BC-41A2-BC6E-0CF3E129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7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A2711E-A222-4CF3-B672-5AA429AD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data displayed in a browser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B1FE9352-7DA1-4B71-959C-F1E75F4BF45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2999"/>
            <a:ext cx="7315200" cy="482977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1D5C2-B330-4C94-B16D-9AF5DE66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76F54-F18C-4728-B013-605D7D3F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7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A2711E-A222-4CF3-B672-5AA429AD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code editor window with a breakpoint</a:t>
            </a:r>
            <a:endParaRPr lang="en-US" dirty="0"/>
          </a:p>
        </p:txBody>
      </p:sp>
      <p:pic>
        <p:nvPicPr>
          <p:cNvPr id="2" name="Content Placeholder 1" descr="Title describes slide">
            <a:extLst>
              <a:ext uri="{FF2B5EF4-FFF2-40B4-BE49-F238E27FC236}">
                <a16:creationId xmlns:a16="http://schemas.microsoft.com/office/drawing/2014/main" id="{EF402B8D-6D0F-4D02-901A-668E85B3E6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15200" cy="420791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1D5C2-B330-4C94-B16D-9AF5DE66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76F54-F18C-4728-B013-605D7D3F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89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A2711E-A222-4CF3-B672-5AA429AD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debugging session with variables displayed</a:t>
            </a:r>
            <a:endParaRPr lang="en-US" dirty="0"/>
          </a:p>
        </p:txBody>
      </p:sp>
      <p:pic>
        <p:nvPicPr>
          <p:cNvPr id="2" name="Content Placeholder 1" descr="Title describes slide">
            <a:extLst>
              <a:ext uri="{FF2B5EF4-FFF2-40B4-BE49-F238E27FC236}">
                <a16:creationId xmlns:a16="http://schemas.microsoft.com/office/drawing/2014/main" id="{67CA4FCB-A150-45BB-875B-44DDBADAF5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15200" cy="481942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1D5C2-B330-4C94-B16D-9AF5DE66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76F54-F18C-4728-B013-605D7D3F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1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9A2711E-A222-4CF3-B672-5AA429AD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debugging session with a stack trace displayed</a:t>
            </a:r>
          </a:p>
        </p:txBody>
      </p:sp>
      <p:pic>
        <p:nvPicPr>
          <p:cNvPr id="3" name="Content Placeholder 2" descr="Title describes slide">
            <a:extLst>
              <a:ext uri="{FF2B5EF4-FFF2-40B4-BE49-F238E27FC236}">
                <a16:creationId xmlns:a16="http://schemas.microsoft.com/office/drawing/2014/main" id="{A386585E-F550-4439-A319-A7CDC8DDBF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200" y="1066800"/>
            <a:ext cx="6648732" cy="494220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1D5C2-B330-4C94-B16D-9AF5DE66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76F54-F18C-4728-B013-605D7D3F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35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456-4151-4E7B-AEF8-A60D8C778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6AB29-5BEC-4F50-9B08-37EE101A74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Test and debug your PHP applications.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Trace the execution of a PHP application with echo statements.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you’re using an IDE like NetBeans, set breakpoints, step through code, observe the changes in variables, and use the stack trace.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Distinguish between testing and debugging.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Distinguish between syntax, runtime, and logic errors.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  <a:tabLst>
                <a:tab pos="228600" algn="l"/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breakpoints and stepping through code when you’re using an IDE like NetBeans for debugging.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01E5E-C4E8-48AD-9E1B-2A34E4350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BEED4-E6EE-4000-845C-E388090F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5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ADDAC9-6E68-4758-A857-0C9469FB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Product Discount app with a logic error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31F1F3F9-E8CD-4D42-91DC-7CDF815954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15200" cy="32444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E62FF3-B2D3-4295-AC52-F82A9370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E2A4C3-36C3-4F44-B828-9E5F5C8A6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5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B1EF-2B75-4367-A7CC-24027A4D9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goal of testing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0074F-DCC4-4743-9B60-B30BA19F15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find all errors before the application is put into production.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goal of debugging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fix all errors before the application is put into production.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test phases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Check the user interface to make sure that it works correctly.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Test the application with valid input data to make sure the results are correct.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Test the application with invalid data or unexpected user actions. </a:t>
            </a:r>
            <a:r>
              <a:rPr lang="en-US" sz="20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Try to make the application fail.</a:t>
            </a:r>
            <a:endParaRPr lang="en-US" sz="2000" spc="-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B73CC-C6E7-45C1-BD52-5B314E547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8C677-E060-4D4A-A9C5-96B24FC7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64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867E-B7AA-4CBD-8593-BE5CA418E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three types of errors that can occur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C2E45-AA81-4FF7-9FDD-6C00872492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syntax errors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runtime errors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logic errors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FEF94-34EF-4B1E-A799-11B643D5C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7BBE5-9B00-4793-8DB6-A5DF82B5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8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2FB9C-89E9-48E4-8CC7-D7B6E265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PHP code that contains errors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AF01B7-11D3-42BD-B0D6-F4911A5F65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validate the list price entry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NULL || $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list_price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FALSE )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$error = "Please enter a valid number.';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 else {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$error = ''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7E40F-F8DF-4943-B9D2-2068C506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9239B-F573-4501-A1D1-9A6690162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7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918338-8B6E-4212-B588-FEBFEBCA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PHP code that contains errors in NetBeans</a:t>
            </a:r>
            <a:endParaRPr lang="en-US" dirty="0"/>
          </a:p>
        </p:txBody>
      </p:sp>
      <p:pic>
        <p:nvPicPr>
          <p:cNvPr id="8" name="Content Placeholder 7" descr="Title describes slide">
            <a:extLst>
              <a:ext uri="{FF2B5EF4-FFF2-40B4-BE49-F238E27FC236}">
                <a16:creationId xmlns:a16="http://schemas.microsoft.com/office/drawing/2014/main" id="{4BA8EE51-96A5-4608-99AB-6979DDF88F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7315200" cy="413525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0D77-F1DE-463A-81E5-FF37FAEE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2D5C6-9F8A-4E6D-AD9F-4E59C7756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0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2FC9-D2FE-438C-8338-BED7C5E8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Common syntax errors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8D47C-5EF0-4516-B7A9-578F5AC946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Misspelling keywords.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Forgetting an opening or closing parenthesis, bracket, brace, or comment character.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Forgetting to end a PHP statement with a semicolon.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Forgetting an opening or closing quotation mark.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 using the same opening and closing quotation mark.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01CB3-F071-4E84-9A30-86EE50D1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32395-B771-428D-B5D3-35BCDB44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71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277B-2F19-4C9B-9BCA-682C128C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Problems with variable names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C6742-5643-4141-9D62-1C83F2B1C3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Misspelling or incorrectly capitalizing a variable name. 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a keyword as a variable name.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Problems with values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Not checking that a value is the right data type before processing it.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 one equals sign instead of two when testing for equality.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2A1F1-D6CE-47C8-AD48-CBC9FCA9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10FBC-90B4-418A-8CA7-62B6DAC1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C6,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6341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MA accessible slides - new format.potx" id="{559EF3C0-4B4D-4009-8932-B7E9BB24B956}" vid="{207E6EB6-5B63-4C91-9F06-4D6B6B3F1B0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MMA accessible slides - new format</Template>
  <TotalTime>439</TotalTime>
  <Words>596</Words>
  <Application>Microsoft Office PowerPoint</Application>
  <PresentationFormat>On-screen Show (4:3)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Courier New</vt:lpstr>
      <vt:lpstr>Symbol</vt:lpstr>
      <vt:lpstr>Times New Roman</vt:lpstr>
      <vt:lpstr>Master slides_with_titles_logo</vt:lpstr>
      <vt:lpstr>Murach’s PHP and MySQL (4th Edition)</vt:lpstr>
      <vt:lpstr>Objectives</vt:lpstr>
      <vt:lpstr>The Product Discount app with a logic error</vt:lpstr>
      <vt:lpstr>The goal of testing</vt:lpstr>
      <vt:lpstr>The three types of errors that can occur</vt:lpstr>
      <vt:lpstr>PHP code that contains errors</vt:lpstr>
      <vt:lpstr>The PHP code that contains errors in NetBeans</vt:lpstr>
      <vt:lpstr>Common syntax errors</vt:lpstr>
      <vt:lpstr>Problems with variable names</vt:lpstr>
      <vt:lpstr>PHP with echo statements  that trace the execution of the code</vt:lpstr>
      <vt:lpstr>The data displayed in a browser</vt:lpstr>
      <vt:lpstr>A code editor window with a breakpoint</vt:lpstr>
      <vt:lpstr>A debugging session with variables displayed</vt:lpstr>
      <vt:lpstr>A debugging session with a stack trace displayed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Murach’s PHP and MySQL (4th Edition)</dc:title>
  <dc:creator>Anne Boehm</dc:creator>
  <cp:lastModifiedBy>Anne Boehm</cp:lastModifiedBy>
  <cp:revision>27</cp:revision>
  <cp:lastPrinted>2016-01-14T23:03:16Z</cp:lastPrinted>
  <dcterms:created xsi:type="dcterms:W3CDTF">2022-04-04T18:14:02Z</dcterms:created>
  <dcterms:modified xsi:type="dcterms:W3CDTF">2022-04-19T21:57:20Z</dcterms:modified>
</cp:coreProperties>
</file>